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5" r:id="rId1"/>
  </p:sldMasterIdLst>
  <p:notesMasterIdLst>
    <p:notesMasterId r:id="rId16"/>
  </p:notesMasterIdLst>
  <p:sldIdLst>
    <p:sldId id="266" r:id="rId2"/>
    <p:sldId id="264" r:id="rId3"/>
    <p:sldId id="257" r:id="rId4"/>
    <p:sldId id="258" r:id="rId5"/>
    <p:sldId id="263" r:id="rId6"/>
    <p:sldId id="260" r:id="rId7"/>
    <p:sldId id="261" r:id="rId8"/>
    <p:sldId id="270" r:id="rId9"/>
    <p:sldId id="271" r:id="rId10"/>
    <p:sldId id="272" r:id="rId11"/>
    <p:sldId id="273" r:id="rId12"/>
    <p:sldId id="274" r:id="rId13"/>
    <p:sldId id="262" r:id="rId14"/>
    <p:sldId id="269" r:id="rId15"/>
  </p:sldIdLst>
  <p:sldSz cx="14630400" cy="8229600"/>
  <p:notesSz cx="8229600" cy="14630400"/>
  <p:embeddedFontLst>
    <p:embeddedFont>
      <p:font typeface="Barlow Bold"/>
      <p:bold r:id="rId17"/>
    </p:embeddedFont>
    <p:embeddedFont>
      <p:font typeface="Gill Sans MT" panose="020B050202010402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</p:embeddedFont>
    <p:embeddedFont>
      <p:font typeface="Open Sans" panose="020B0606030504020204" pitchFamily="34" charset="0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71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6484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916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9440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725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112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5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64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643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31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16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133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102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15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214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85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07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660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52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9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BEC28-661F-775D-0556-079B3E2E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54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1EC47-3347-4EA0-8028-71BF2A7231C7}"/>
              </a:ext>
            </a:extLst>
          </p:cNvPr>
          <p:cNvSpPr txBox="1"/>
          <p:nvPr/>
        </p:nvSpPr>
        <p:spPr>
          <a:xfrm>
            <a:off x="479502" y="1906858"/>
            <a:ext cx="13403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BOOKING SYSTEM</a:t>
            </a:r>
          </a:p>
          <a:p>
            <a:pPr algn="ctr"/>
            <a:endParaRPr lang="en-US" sz="3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 4309-INTRNET PROGRAMMING FOR WEB SERVICES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6DCC3-AEF4-51D4-12F5-2A835EC906DF}"/>
              </a:ext>
            </a:extLst>
          </p:cNvPr>
          <p:cNvSpPr txBox="1"/>
          <p:nvPr/>
        </p:nvSpPr>
        <p:spPr>
          <a:xfrm>
            <a:off x="267628" y="4006169"/>
            <a:ext cx="55644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Jayasakthi Velmurugan K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Deep Learning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D8E41-0170-5925-74F9-4EB88E9B4B49}"/>
              </a:ext>
            </a:extLst>
          </p:cNvPr>
          <p:cNvSpPr txBox="1"/>
          <p:nvPr/>
        </p:nvSpPr>
        <p:spPr>
          <a:xfrm>
            <a:off x="9088244" y="4114800"/>
            <a:ext cx="52745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Dinesh Karthik  - 192210043</a:t>
            </a:r>
          </a:p>
          <a:p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Sandeep Kumar Reddy – 192210010</a:t>
            </a:r>
          </a:p>
          <a:p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Ramayya  - 192210191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2219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66D9F-151A-9A17-6590-C14C623A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927"/>
            <a:ext cx="7315200" cy="5748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CAAEB-9A50-39F1-40FB-08E5FC76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17" y="1616926"/>
            <a:ext cx="7159083" cy="5748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1F91EA-53D5-D3AB-9372-9C0DC8A36CB8}"/>
              </a:ext>
            </a:extLst>
          </p:cNvPr>
          <p:cNvSpPr txBox="1"/>
          <p:nvPr/>
        </p:nvSpPr>
        <p:spPr>
          <a:xfrm>
            <a:off x="1405054" y="535259"/>
            <a:ext cx="311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5E7E-7465-89F5-5695-915DD48F8A95}"/>
              </a:ext>
            </a:extLst>
          </p:cNvPr>
          <p:cNvSpPr txBox="1"/>
          <p:nvPr/>
        </p:nvSpPr>
        <p:spPr>
          <a:xfrm>
            <a:off x="9322419" y="535258"/>
            <a:ext cx="267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6800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jpg">
            <a:extLst>
              <a:ext uri="{FF2B5EF4-FFF2-40B4-BE49-F238E27FC236}">
                <a16:creationId xmlns:a16="http://schemas.microsoft.com/office/drawing/2014/main" id="{D9ECA5DD-3E99-BDE3-F690-43EADA7025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5327" y="624468"/>
            <a:ext cx="14095141" cy="61331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7660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>
            <a:extLst>
              <a:ext uri="{FF2B5EF4-FFF2-40B4-BE49-F238E27FC236}">
                <a16:creationId xmlns:a16="http://schemas.microsoft.com/office/drawing/2014/main" id="{6D737D72-5A6B-F8A3-29C4-88DE719A603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2955" y="613316"/>
            <a:ext cx="13593337" cy="596590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0324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337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4751" y="786884"/>
            <a:ext cx="8508381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Conclusion and Future Enhancements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08" y="2418159"/>
            <a:ext cx="1065490" cy="14018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7262" y="2631162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17262" y="3109317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improve the user experience by incorporating feedback and implementing new features.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08" y="4123015"/>
            <a:ext cx="1065490" cy="15096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7262" y="4336018"/>
            <a:ext cx="398442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17262" y="4814173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AI-powered recommendations based on user preferences and past travel history.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208" y="5827871"/>
            <a:ext cx="1065490" cy="15096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7262" y="6040874"/>
            <a:ext cx="31783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Reality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17262" y="6519029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potential of virtual reality to provide immersive previews of destinations and accommodations.</a:t>
            </a:r>
            <a:endParaRPr lang="en-US" sz="1650" dirty="0"/>
          </a:p>
        </p:txBody>
      </p: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6708A-34C0-B3F9-9434-CC4A5EC1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4630400" cy="73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9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B5C08-0DE1-700A-92FA-BC1B2CAD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609" y="1"/>
            <a:ext cx="5895791" cy="7359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664F8-C307-20F3-6282-B5796B5E5520}"/>
              </a:ext>
            </a:extLst>
          </p:cNvPr>
          <p:cNvSpPr txBox="1"/>
          <p:nvPr/>
        </p:nvSpPr>
        <p:spPr>
          <a:xfrm>
            <a:off x="490653" y="505697"/>
            <a:ext cx="3724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6C37-4D11-60AB-BCB2-5B9E89C8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9" y="1901719"/>
            <a:ext cx="3823338" cy="3115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407A8-BE0C-7386-08A6-7CEA135D9344}"/>
              </a:ext>
            </a:extLst>
          </p:cNvPr>
          <p:cNvSpPr txBox="1"/>
          <p:nvPr/>
        </p:nvSpPr>
        <p:spPr>
          <a:xfrm>
            <a:off x="839547" y="2419614"/>
            <a:ext cx="3211552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Personalized Travel Plans</a:t>
            </a:r>
            <a:endParaRPr lang="en-US" sz="1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B86DF-4CC1-36E8-DD2C-439CBBB30E16}"/>
              </a:ext>
            </a:extLst>
          </p:cNvPr>
          <p:cNvSpPr txBox="1"/>
          <p:nvPr/>
        </p:nvSpPr>
        <p:spPr>
          <a:xfrm>
            <a:off x="613315" y="3099862"/>
            <a:ext cx="3479181" cy="154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Our system allows you to create custom itineraries, choosing your preferred destinations, dates, and budget.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77A76-7314-3E95-D308-B20A5CFB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46" y="1901719"/>
            <a:ext cx="3770642" cy="3115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D436E4-2A9D-A3D3-5771-B92B2A683FF7}"/>
              </a:ext>
            </a:extLst>
          </p:cNvPr>
          <p:cNvSpPr txBox="1"/>
          <p:nvPr/>
        </p:nvSpPr>
        <p:spPr>
          <a:xfrm>
            <a:off x="5252219" y="2414385"/>
            <a:ext cx="3189252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Cascadia Mono Light" panose="020B0609020000020004" pitchFamily="49" charset="0"/>
                <a:cs typeface="Times New Roman" panose="02020603050405020304" pitchFamily="18" charset="0"/>
              </a:rPr>
              <a:t>Comprehensive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5494F-17FA-D598-AB13-765922BDCB1B}"/>
              </a:ext>
            </a:extLst>
          </p:cNvPr>
          <p:cNvSpPr txBox="1"/>
          <p:nvPr/>
        </p:nvSpPr>
        <p:spPr>
          <a:xfrm>
            <a:off x="4795024" y="3104467"/>
            <a:ext cx="3367672" cy="154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Access a wide range of flights, hotels, car rentals, activities, and travel insurance options, all in one platform.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FCB5D592-C888-0B87-05F6-0846F172648C}"/>
              </a:ext>
            </a:extLst>
          </p:cNvPr>
          <p:cNvSpPr/>
          <p:nvPr/>
        </p:nvSpPr>
        <p:spPr>
          <a:xfrm>
            <a:off x="331329" y="5238634"/>
            <a:ext cx="799863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4CF2-4070-8EAB-FCA9-D79BD5F246BF}"/>
              </a:ext>
            </a:extLst>
          </p:cNvPr>
          <p:cNvSpPr txBox="1"/>
          <p:nvPr/>
        </p:nvSpPr>
        <p:spPr>
          <a:xfrm>
            <a:off x="865823" y="5610765"/>
            <a:ext cx="478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Seamless Booking Process</a:t>
            </a:r>
            <a:endParaRPr lang="en-US" sz="1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71B52-BF42-466D-CF3D-CFBF7FD14663}"/>
              </a:ext>
            </a:extLst>
          </p:cNvPr>
          <p:cNvSpPr txBox="1"/>
          <p:nvPr/>
        </p:nvSpPr>
        <p:spPr>
          <a:xfrm>
            <a:off x="884917" y="6073560"/>
            <a:ext cx="6891453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Enjoy a streamlined booking experience with secure payment methods and instant confirmations.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6684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73598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28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Aim and Objectives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4742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254686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474238"/>
            <a:ext cx="2945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User-Friendly Interface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62326" y="2960370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system prioritizes a simple, intuitive interface for seamless user navigation and booking.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0347" y="24742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254686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4742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Comprehensive Options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84363" y="3034377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Offer a wide range of travel options, including flights, hotels, car rentals, and vacation packages.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8309" y="51637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23636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163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Availability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64987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Display up-to-date information on flight schedules, hotel availability, and pricing.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0347" y="51637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4820603" y="523636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384363" y="5163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384363" y="564987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Ensure safe and reliable payment processing with secure encryption protocols.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141" y="738758"/>
            <a:ext cx="6292573" cy="167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Existing System and Drawbacks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79141" y="17510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Traditional Agencies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79141" y="242614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Limited options, inflexible booking processes, high fees, and potential for human error.</a:t>
            </a:r>
            <a:endParaRPr lang="en-US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79141" y="34144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79141" y="4116532"/>
            <a:ext cx="6292572" cy="1987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dated technology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search options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mobile optimization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Risks</a:t>
            </a:r>
          </a:p>
          <a:p>
            <a:pPr marL="342900" indent="-342900">
              <a:lnSpc>
                <a:spcPts val="27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maintenance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DF200-4EDB-449B-A2D8-7D766A0F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32" y="0"/>
            <a:ext cx="7727768" cy="7337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9F171-329B-AC21-5055-AAD31908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7315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153D7-3DB9-A91B-35D6-A5BEB9D6F767}"/>
              </a:ext>
            </a:extLst>
          </p:cNvPr>
          <p:cNvSpPr txBox="1"/>
          <p:nvPr/>
        </p:nvSpPr>
        <p:spPr>
          <a:xfrm>
            <a:off x="12812751" y="6835698"/>
            <a:ext cx="1706137" cy="401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3631" y="878086"/>
            <a:ext cx="5317569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Block Diagram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3631" y="1845707"/>
            <a:ext cx="7729538" cy="5505807"/>
          </a:xfrm>
          <a:prstGeom prst="roundRect">
            <a:avLst>
              <a:gd name="adj" fmla="val 33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1251" y="1853327"/>
            <a:ext cx="7714298" cy="904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03300" y="1982153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64259" y="1982153"/>
            <a:ext cx="34492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 platform for users to interact with the system.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01251" y="2757488"/>
            <a:ext cx="7714298" cy="12274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03300" y="2886313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Engine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4259" y="2886313"/>
            <a:ext cx="344924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user search queries and retrieves relevant travel options.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01251" y="3984903"/>
            <a:ext cx="7714298" cy="1227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03300" y="4113728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4259" y="4113728"/>
            <a:ext cx="344924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Stores travel data, including flight schedules, hotel information, and customer details.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201251" y="5212318"/>
            <a:ext cx="7714298" cy="904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03300" y="5341144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Gateway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64259" y="5341144"/>
            <a:ext cx="34492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Facilitates secure online payment processing for bookings.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201251" y="6116479"/>
            <a:ext cx="7714298" cy="1227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03300" y="6245304"/>
            <a:ext cx="34492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APIs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264259" y="6245304"/>
            <a:ext cx="344924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with external travel providers to retrieve real-time information.</a:t>
            </a:r>
            <a:endParaRPr lang="en-US" sz="15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D9786D-5AFF-53AF-9C03-E974F6EE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99202" cy="7351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359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1444" y="5824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Techniques Used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47D6-E370-390C-F7B4-EBA7791970D8}"/>
              </a:ext>
            </a:extLst>
          </p:cNvPr>
          <p:cNvSpPr txBox="1"/>
          <p:nvPr/>
        </p:nvSpPr>
        <p:spPr>
          <a:xfrm>
            <a:off x="312234" y="1530625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the system utilizes modern technologies and best practices to ensure its effectiveness and robustness.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9C895-EBB6-FB22-2B9A-AF813BF4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34" y="2713488"/>
            <a:ext cx="1737511" cy="4511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BFD938-0AB0-E53C-74AC-39C22BF49DEE}"/>
              </a:ext>
            </a:extLst>
          </p:cNvPr>
          <p:cNvSpPr txBox="1"/>
          <p:nvPr/>
        </p:nvSpPr>
        <p:spPr>
          <a:xfrm>
            <a:off x="267748" y="3417987"/>
            <a:ext cx="83450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25"/>
              </a:lnSpc>
            </a:pPr>
            <a:r>
              <a:rPr lang="en-US" sz="20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Frontend development is how to create a website's user interface visually and in terms of interactivity. It means web development enabling Execute Web Design using coding languages such as HTML, CSS, and JavaScript. </a:t>
            </a:r>
          </a:p>
          <a:p>
            <a:pPr>
              <a:lnSpc>
                <a:spcPts val="2125"/>
              </a:lnSpc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2878E77-E320-5366-8B4D-FDBC3163A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44" y="4689403"/>
            <a:ext cx="1556852" cy="4511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A24D01-B820-BB22-9A6A-9072FA588833}"/>
              </a:ext>
            </a:extLst>
          </p:cNvPr>
          <p:cNvSpPr txBox="1"/>
          <p:nvPr/>
        </p:nvSpPr>
        <p:spPr>
          <a:xfrm>
            <a:off x="401444" y="5499750"/>
            <a:ext cx="849722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25"/>
              </a:lnSpc>
            </a:pPr>
            <a:r>
              <a:rPr lang="en-US" sz="20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back end is a combination of servers and databases. Servers control how users access files. Databases are organized and structured collections of data.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EA2740-D907-744D-0784-6A28C12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737095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C4B31-F224-ADD6-8371-56101570716F}"/>
              </a:ext>
            </a:extLst>
          </p:cNvPr>
          <p:cNvSpPr txBox="1"/>
          <p:nvPr/>
        </p:nvSpPr>
        <p:spPr>
          <a:xfrm>
            <a:off x="12823902" y="6902605"/>
            <a:ext cx="1728439" cy="3791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8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D3225-4616-B396-DEDA-8E6CD475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9727"/>
            <a:ext cx="14630399" cy="6177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5804B-FB16-7AA4-0119-B815F4797647}"/>
              </a:ext>
            </a:extLst>
          </p:cNvPr>
          <p:cNvSpPr txBox="1"/>
          <p:nvPr/>
        </p:nvSpPr>
        <p:spPr>
          <a:xfrm>
            <a:off x="4739269" y="89210"/>
            <a:ext cx="4716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198</TotalTime>
  <Words>428</Words>
  <Application>Microsoft Office PowerPoint</Application>
  <PresentationFormat>Custom</PresentationFormat>
  <Paragraphs>76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Open Sans</vt:lpstr>
      <vt:lpstr>Gill Sans MT</vt:lpstr>
      <vt:lpstr>Barlow Bold</vt:lpstr>
      <vt:lpstr>Montserrat</vt:lpstr>
      <vt:lpstr>Times New Roman</vt:lpstr>
      <vt:lpstr>Courier New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sairam v</cp:lastModifiedBy>
  <cp:revision>5</cp:revision>
  <dcterms:created xsi:type="dcterms:W3CDTF">2024-11-11T06:40:54Z</dcterms:created>
  <dcterms:modified xsi:type="dcterms:W3CDTF">2024-11-12T07:41:07Z</dcterms:modified>
</cp:coreProperties>
</file>